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78" r:id="rId2"/>
    <p:sldId id="267" r:id="rId3"/>
    <p:sldId id="268" r:id="rId4"/>
    <p:sldId id="270" r:id="rId5"/>
    <p:sldId id="280" r:id="rId6"/>
    <p:sldId id="281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Fraunces Extra Bold" panose="020B0604020202020204" charset="0"/>
      <p:regular r:id="rId15"/>
    </p:embeddedFont>
    <p:embeddedFont>
      <p:font typeface="Nobile" panose="020B0604020202020204" charset="0"/>
      <p:regular r:id="rId16"/>
    </p:embeddedFont>
  </p:embeddedFontLst>
  <p:defaultTextStyle>
    <a:defPPr>
      <a:defRPr lang="az-Latn-A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5762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9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3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082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9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73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9" y="224762"/>
            <a:ext cx="7556421" cy="807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az-Latn-AZ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Film orqonayzeri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2651" y="104035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təqdimatda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film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kolleksiyalarını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idarə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etmək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üçün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nəzərdə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tutulmuş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Film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Təşkilatçısının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təkmilləşdirilməsi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planını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təqdim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edəcə</a:t>
            </a:r>
            <a:r>
              <a:rPr lang="az-Latn-AZ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Mövcud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çətinlikləri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istifadəçi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rəylərini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təklif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etdiyimiz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həlləri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araşdıracağıq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6B03C0F8-0A10-4936-99D9-261DC5805FB1}"/>
              </a:ext>
            </a:extLst>
          </p:cNvPr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Layihə</a:t>
            </a:r>
            <a:r>
              <a:rPr lang="az-Latn-AZ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yə</a:t>
            </a: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az-Latn-AZ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baxış</a:t>
            </a:r>
            <a:endParaRPr lang="en-US" sz="4450" dirty="0"/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12D0A1C9-5056-4474-B204-572E007D6851}"/>
              </a:ext>
            </a:extLst>
          </p:cNvPr>
          <p:cNvSpPr/>
          <p:nvPr/>
        </p:nvSpPr>
        <p:spPr>
          <a:xfrm>
            <a:off x="792651" y="3296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Məqsəd</a:t>
            </a:r>
            <a:endParaRPr lang="en-US" sz="2200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84F96F97-23A3-47DF-BCD7-EB16DF30007C}"/>
              </a:ext>
            </a:extLst>
          </p:cNvPr>
          <p:cNvSpPr/>
          <p:nvPr/>
        </p:nvSpPr>
        <p:spPr>
          <a:xfrm>
            <a:off x="792651" y="387787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Film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Təşkilatçısını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yenidən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dizayn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etmək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təkmilləşdirmək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onu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film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həvəskarları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üçün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daha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rahat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səmərəli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əyləncəli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etmək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D144202C-6A8C-4827-A3B4-AC27DFDE76A2}"/>
              </a:ext>
            </a:extLst>
          </p:cNvPr>
          <p:cNvSpPr/>
          <p:nvPr/>
        </p:nvSpPr>
        <p:spPr>
          <a:xfrm>
            <a:off x="792651" y="53400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Əhatə</a:t>
            </a: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22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dairəsi</a:t>
            </a:r>
            <a:endParaRPr lang="en-US" sz="2200" dirty="0"/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18762A47-D8B7-4339-8678-723574E18503}"/>
              </a:ext>
            </a:extLst>
          </p:cNvPr>
          <p:cNvSpPr/>
          <p:nvPr/>
        </p:nvSpPr>
        <p:spPr>
          <a:xfrm>
            <a:off x="792651" y="5921170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Layihə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istifadəçi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interfeysinin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təkmilləşdirilməsinə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funksiyaların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əlavə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edilməsinə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ümumi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təcrübənin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təkmilləşdirilməsinə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yönəlib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strike="sngStrike" dirty="0"/>
          </a:p>
        </p:txBody>
      </p:sp>
    </p:spTree>
    <p:extLst>
      <p:ext uri="{BB962C8B-B14F-4D97-AF65-F5344CB8AC3E}">
        <p14:creationId xmlns:p14="http://schemas.microsoft.com/office/powerpoint/2010/main" val="554110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11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Cari </a:t>
            </a:r>
            <a:r>
              <a:rPr lang="en-US" sz="445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Çətinliklər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65227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1417439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Qarışıq</a:t>
            </a: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İnterfeys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3255645"/>
            <a:ext cx="304121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Mövcud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Film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Təşkilatçısı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interfeysi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qarışıq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yorucu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görünür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da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xüsusi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filmləri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tapmağı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çətinləşdirir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765227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5309116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Məhdud</a:t>
            </a: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Xüsusiyyətlər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3255645"/>
            <a:ext cx="304121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İstifadəçilər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xüsusi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etiketləmə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izləmə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siyahısı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yaradılması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inteqrasiya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olunmuş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film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bazaları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kimi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daha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inkişaf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etmiş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funksiyalar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tələb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ediblər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93790" y="5552123"/>
            <a:ext cx="396835" cy="396835"/>
          </a:xfrm>
          <a:prstGeom prst="roundRect">
            <a:avLst>
              <a:gd name="adj" fmla="val 51443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1417439" y="5552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Zəif</a:t>
            </a: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Performans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17439" y="6042541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Tətbiq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böyük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film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kitabxanaları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ilə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işləyərkən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yavaş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qeyri-səmərəli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olur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Bu,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istifadəçilər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üçün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narahatlıq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yarada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bilər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3170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1207"/>
            <a:ext cx="72097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İstifadəçi</a:t>
            </a: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445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Ehtiyacları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30147"/>
            <a:ext cx="3664863" cy="2395657"/>
          </a:xfrm>
          <a:prstGeom prst="roundRect">
            <a:avLst>
              <a:gd name="adj" fmla="val 8521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3569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İstifadə</a:t>
            </a: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Rahatlığı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847380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İstifadəçilər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intuitiv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naviqasiya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baxımından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asan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olan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sadələşdirilmiş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interfeys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istəyirlər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130147"/>
            <a:ext cx="3664863" cy="2395657"/>
          </a:xfrm>
          <a:prstGeom prst="roundRect">
            <a:avLst>
              <a:gd name="adj" fmla="val 8521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3569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Fərdiləşdirmə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28473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Tətbiqi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öz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seçimlərinə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uyğunlaşdırmaq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üçün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xüsusi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siyahılar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etiketlər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filtrlər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əlavə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etmə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imkanını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arzulayırlar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708651" y="4696686"/>
            <a:ext cx="3664863" cy="2395657"/>
          </a:xfrm>
          <a:prstGeom prst="roundRect">
            <a:avLst>
              <a:gd name="adj" fmla="val 8521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2935465" y="4923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Performan</a:t>
            </a:r>
            <a:r>
              <a:rPr lang="az-Latn-AZ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935465" y="5413918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İstifadəçilər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böyük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film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kolleksiyalarını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gecikməsiz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idarə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edə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bilən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sürətli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cavab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verən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tətbiq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7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gözləyirlər</a:t>
            </a: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875233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060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660041" y="3449241"/>
            <a:ext cx="7310318" cy="651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Təklif</a:t>
            </a:r>
            <a:r>
              <a:rPr lang="en-US" sz="4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41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olunan</a:t>
            </a:r>
            <a:r>
              <a:rPr lang="en-US" sz="4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41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Həll</a:t>
            </a:r>
            <a:r>
              <a:rPr lang="en-US" sz="4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41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Xüsusiyyətləri</a:t>
            </a:r>
            <a:endParaRPr lang="en-US" sz="41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7817" y="4309229"/>
            <a:ext cx="521137" cy="52113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257817" y="5038844"/>
            <a:ext cx="2606040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İzləmə</a:t>
            </a: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205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siyahıları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3257817" y="5489615"/>
            <a:ext cx="3058358" cy="2000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İstifadəçilərə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izləmə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siyahıları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yaratmaq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izləmək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istədikləri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filmləri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asanlıqla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izləmək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imkanı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verin</a:t>
            </a:r>
            <a:r>
              <a:rPr lang="en-US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</a:t>
            </a:r>
            <a:endParaRPr lang="en-US" strike="sngStrike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4344" y="4309229"/>
            <a:ext cx="521137" cy="52113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14344" y="5038844"/>
            <a:ext cx="2606040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Ətraflı</a:t>
            </a: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2050" b="1" dirty="0" err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axtarış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8314344" y="5489615"/>
            <a:ext cx="3058239" cy="1333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Açar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sözlər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etiketlər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buraxılış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tarixləri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kimi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neçə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meyarı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dəstəkləyən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güclü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bir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axtarış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mühərriki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tətbiq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60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edin</a:t>
            </a: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EDC757-356D-4A1F-AA5F-FE693C434E50}"/>
              </a:ext>
            </a:extLst>
          </p:cNvPr>
          <p:cNvSpPr/>
          <p:nvPr/>
        </p:nvSpPr>
        <p:spPr>
          <a:xfrm>
            <a:off x="12594771" y="7358743"/>
            <a:ext cx="2035629" cy="88174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586337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720209"/>
            <a:ext cx="5810012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Dizayn</a:t>
            </a:r>
            <a:r>
              <a:rPr lang="en-US" sz="3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395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Mülahizələri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925651" y="2299096"/>
            <a:ext cx="22860" cy="2952000"/>
          </a:xfrm>
          <a:prstGeom prst="roundRect">
            <a:avLst>
              <a:gd name="adj" fmla="val 797736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1142166" y="2743437"/>
            <a:ext cx="709136" cy="22860"/>
          </a:xfrm>
          <a:prstGeom prst="roundRect">
            <a:avLst>
              <a:gd name="adj" fmla="val 797736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709136" y="2526982"/>
            <a:ext cx="455890" cy="455890"/>
          </a:xfrm>
          <a:prstGeom prst="roundRect">
            <a:avLst>
              <a:gd name="adj" fmla="val 40001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861178" y="2602943"/>
            <a:ext cx="151686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051506" y="258984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 Interface (UI)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051506" y="3027877"/>
            <a:ext cx="6307455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İstifadəçi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mərkəzli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prinsiplərə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əsaslanan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interfeys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dizayn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ediləcək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aydınlıq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sadəlik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ardıcıllığa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diqqət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yetiriləcək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İstifadə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rahatlığına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üstünlük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veriləcək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müxtəlif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istifadəçi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tələblərinə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uyğunlaşacaq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142166" y="4761666"/>
            <a:ext cx="709136" cy="22860"/>
          </a:xfrm>
          <a:prstGeom prst="roundRect">
            <a:avLst>
              <a:gd name="adj" fmla="val 797736"/>
            </a:avLst>
          </a:prstGeom>
          <a:solidFill>
            <a:srgbClr val="CED9CE"/>
          </a:solidFill>
          <a:ln/>
        </p:spPr>
      </p:sp>
      <p:sp>
        <p:nvSpPr>
          <p:cNvPr id="11" name="Shape 8"/>
          <p:cNvSpPr/>
          <p:nvPr/>
        </p:nvSpPr>
        <p:spPr>
          <a:xfrm>
            <a:off x="709136" y="4545210"/>
            <a:ext cx="455890" cy="455890"/>
          </a:xfrm>
          <a:prstGeom prst="roundRect">
            <a:avLst>
              <a:gd name="adj" fmla="val 40001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837723" y="4621172"/>
            <a:ext cx="198596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051506" y="4608075"/>
            <a:ext cx="2711529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 Experience (UX)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051506" y="5046106"/>
            <a:ext cx="6307455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İstifadəçi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təcrübəsi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(UX)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problemsiz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xoş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bir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təcrübə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üçün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optimallaşdırılacaq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 Bu,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intuitiv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naviqasiya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cavab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verən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dizayn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sürətli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yükləmə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vaxtlarını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əhatə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550" dirty="0" err="1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edəcək</a:t>
            </a: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550" dirty="0"/>
          </a:p>
        </p:txBody>
      </p:sp>
    </p:spTree>
    <p:extLst>
      <p:ext uri="{BB962C8B-B14F-4D97-AF65-F5344CB8AC3E}">
        <p14:creationId xmlns:p14="http://schemas.microsoft.com/office/powerpoint/2010/main" val="3085720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16D5803-5A19-48FF-9B17-6F58E5EBF620}"/>
              </a:ext>
            </a:extLst>
          </p:cNvPr>
          <p:cNvSpPr/>
          <p:nvPr/>
        </p:nvSpPr>
        <p:spPr>
          <a:xfrm>
            <a:off x="692706" y="545544"/>
            <a:ext cx="6618923" cy="618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40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Tətbiq</a:t>
            </a:r>
            <a:r>
              <a:rPr lang="az-Latn-AZ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</a:t>
            </a:r>
            <a:r>
              <a:rPr lang="en-US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40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Həyata</a:t>
            </a:r>
            <a:r>
              <a:rPr lang="en-US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40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Keçirmə</a:t>
            </a:r>
            <a:r>
              <a:rPr lang="en-US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r>
              <a:rPr lang="en-US" sz="4000" b="1" dirty="0" err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Yolu</a:t>
            </a:r>
            <a:endParaRPr lang="en-US" sz="400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A35E8396-98AE-4F39-94FD-7489DBE854B6}"/>
              </a:ext>
            </a:extLst>
          </p:cNvPr>
          <p:cNvSpPr/>
          <p:nvPr/>
        </p:nvSpPr>
        <p:spPr>
          <a:xfrm>
            <a:off x="692706" y="2172065"/>
            <a:ext cx="1655564" cy="1140262"/>
          </a:xfrm>
          <a:prstGeom prst="roundRect">
            <a:avLst>
              <a:gd name="adj" fmla="val 15622"/>
            </a:avLst>
          </a:prstGeom>
          <a:solidFill>
            <a:srgbClr val="E8F3E8"/>
          </a:solidFill>
          <a:ln/>
        </p:spPr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44BA8B60-4A41-4226-9773-B3FAA5A2E56C}"/>
              </a:ext>
            </a:extLst>
          </p:cNvPr>
          <p:cNvSpPr/>
          <p:nvPr/>
        </p:nvSpPr>
        <p:spPr>
          <a:xfrm>
            <a:off x="890587" y="2544254"/>
            <a:ext cx="123468" cy="395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9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9FCAA891-57F3-48DE-AD1C-3F8FE291FFD6}"/>
              </a:ext>
            </a:extLst>
          </p:cNvPr>
          <p:cNvSpPr/>
          <p:nvPr/>
        </p:nvSpPr>
        <p:spPr>
          <a:xfrm>
            <a:off x="2546152" y="2369947"/>
            <a:ext cx="3115151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az-Latn-AZ" sz="2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Redux</a:t>
            </a:r>
            <a:endParaRPr lang="en-US" sz="28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C09E4C2C-BC23-44C1-9889-5F1FAFECB55A}"/>
              </a:ext>
            </a:extLst>
          </p:cNvPr>
          <p:cNvSpPr/>
          <p:nvPr/>
        </p:nvSpPr>
        <p:spPr>
          <a:xfrm>
            <a:off x="2546152" y="2797857"/>
            <a:ext cx="9416058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az-Latn-AZ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Redux</a:t>
            </a:r>
            <a:r>
              <a:rPr lang="en-US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’</a:t>
            </a:r>
            <a:r>
              <a:rPr lang="az-Latn-AZ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u yüklədim və errorların idarə olunmasını təmin elədim</a:t>
            </a:r>
            <a:endParaRPr lang="en-US" sz="2400" dirty="0">
              <a:latin typeface="+mj-lt"/>
            </a:endParaRPr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8EE46A2B-AEC8-4718-8F9F-40C285A35EAE}"/>
              </a:ext>
            </a:extLst>
          </p:cNvPr>
          <p:cNvSpPr/>
          <p:nvPr/>
        </p:nvSpPr>
        <p:spPr>
          <a:xfrm>
            <a:off x="2447211" y="3302801"/>
            <a:ext cx="11391543" cy="11430"/>
          </a:xfrm>
          <a:prstGeom prst="roundRect">
            <a:avLst>
              <a:gd name="adj" fmla="val 1558448"/>
            </a:avLst>
          </a:prstGeom>
          <a:solidFill>
            <a:srgbClr val="CED9CE"/>
          </a:solidFill>
          <a:ln/>
        </p:spPr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CB53A121-D65D-4919-BD7E-E3A4D6F25977}"/>
              </a:ext>
            </a:extLst>
          </p:cNvPr>
          <p:cNvSpPr/>
          <p:nvPr/>
        </p:nvSpPr>
        <p:spPr>
          <a:xfrm>
            <a:off x="692706" y="3411267"/>
            <a:ext cx="3311247" cy="1456849"/>
          </a:xfrm>
          <a:prstGeom prst="roundRect">
            <a:avLst>
              <a:gd name="adj" fmla="val 12227"/>
            </a:avLst>
          </a:prstGeom>
          <a:solidFill>
            <a:srgbClr val="E8F3E8"/>
          </a:solidFill>
          <a:ln/>
        </p:spPr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54575AF1-C0DB-405F-96C3-9410FA2589EC}"/>
              </a:ext>
            </a:extLst>
          </p:cNvPr>
          <p:cNvSpPr/>
          <p:nvPr/>
        </p:nvSpPr>
        <p:spPr>
          <a:xfrm>
            <a:off x="890587" y="3941810"/>
            <a:ext cx="161687" cy="395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90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D652CC43-1954-482C-B51C-D721F6E42628}"/>
              </a:ext>
            </a:extLst>
          </p:cNvPr>
          <p:cNvSpPr/>
          <p:nvPr/>
        </p:nvSpPr>
        <p:spPr>
          <a:xfrm>
            <a:off x="4201835" y="3609149"/>
            <a:ext cx="2699742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az-Latn-AZ" sz="2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Dizayn</a:t>
            </a:r>
            <a:endParaRPr lang="en-US" sz="28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61D6F603-942C-45C6-A7AC-2A8DE93EC1BA}"/>
              </a:ext>
            </a:extLst>
          </p:cNvPr>
          <p:cNvSpPr/>
          <p:nvPr/>
        </p:nvSpPr>
        <p:spPr>
          <a:xfrm>
            <a:off x="4201835" y="4037060"/>
            <a:ext cx="9537978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az-Latn-AZ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Səhifənin responsivliyini </a:t>
            </a:r>
            <a:r>
              <a:rPr lang="en-US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t</a:t>
            </a:r>
            <a:r>
              <a:rPr lang="az-Latn-AZ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əmin elədim</a:t>
            </a:r>
          </a:p>
          <a:p>
            <a:pPr marL="0" indent="0" algn="l">
              <a:lnSpc>
                <a:spcPts val="2450"/>
              </a:lnSpc>
              <a:buNone/>
            </a:pPr>
            <a:r>
              <a:rPr lang="az-Latn-AZ" sz="2400" dirty="0">
                <a:solidFill>
                  <a:srgbClr val="405449"/>
                </a:solidFill>
                <a:latin typeface="+mj-lt"/>
              </a:rPr>
              <a:t>Layihənin dizaynını təkmilləşdirdim</a:t>
            </a:r>
            <a:endParaRPr lang="en-US" sz="2400" dirty="0">
              <a:latin typeface="+mj-lt"/>
            </a:endParaRPr>
          </a:p>
        </p:txBody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7D6FAE88-0D58-4290-8A9E-3800523836D6}"/>
              </a:ext>
            </a:extLst>
          </p:cNvPr>
          <p:cNvSpPr/>
          <p:nvPr/>
        </p:nvSpPr>
        <p:spPr>
          <a:xfrm>
            <a:off x="4102894" y="4858591"/>
            <a:ext cx="9735860" cy="11430"/>
          </a:xfrm>
          <a:prstGeom prst="roundRect">
            <a:avLst>
              <a:gd name="adj" fmla="val 1558448"/>
            </a:avLst>
          </a:prstGeom>
          <a:solidFill>
            <a:srgbClr val="CED9CE"/>
          </a:solidFill>
          <a:ln/>
        </p:spPr>
      </p:sp>
      <p:sp>
        <p:nvSpPr>
          <p:cNvPr id="13" name="Shape 11">
            <a:extLst>
              <a:ext uri="{FF2B5EF4-FFF2-40B4-BE49-F238E27FC236}">
                <a16:creationId xmlns:a16="http://schemas.microsoft.com/office/drawing/2014/main" id="{60B235A6-99DF-46B5-BB56-B0E4E067DA79}"/>
              </a:ext>
            </a:extLst>
          </p:cNvPr>
          <p:cNvSpPr/>
          <p:nvPr/>
        </p:nvSpPr>
        <p:spPr>
          <a:xfrm>
            <a:off x="692706" y="4967057"/>
            <a:ext cx="4966811" cy="1456849"/>
          </a:xfrm>
          <a:prstGeom prst="roundRect">
            <a:avLst>
              <a:gd name="adj" fmla="val 12227"/>
            </a:avLst>
          </a:prstGeom>
          <a:solidFill>
            <a:srgbClr val="E8F3E8"/>
          </a:solidFill>
          <a:ln/>
        </p:spPr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B656B00C-6A66-48CE-97F5-7FB82DF974AB}"/>
              </a:ext>
            </a:extLst>
          </p:cNvPr>
          <p:cNvSpPr/>
          <p:nvPr/>
        </p:nvSpPr>
        <p:spPr>
          <a:xfrm>
            <a:off x="890587" y="5497600"/>
            <a:ext cx="149423" cy="3957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900" dirty="0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D70C8FBE-24EA-4834-B27C-B1D72922514F}"/>
              </a:ext>
            </a:extLst>
          </p:cNvPr>
          <p:cNvSpPr/>
          <p:nvPr/>
        </p:nvSpPr>
        <p:spPr>
          <a:xfrm>
            <a:off x="5857399" y="5164939"/>
            <a:ext cx="3431024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az-Latn-AZ" sz="2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Funksionallıq</a:t>
            </a:r>
            <a:endParaRPr lang="en-US" sz="2800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7795474E-18C6-4E39-9487-CAD9B8607B11}"/>
              </a:ext>
            </a:extLst>
          </p:cNvPr>
          <p:cNvSpPr/>
          <p:nvPr/>
        </p:nvSpPr>
        <p:spPr>
          <a:xfrm>
            <a:off x="5857399" y="5592850"/>
            <a:ext cx="7882414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az-Latn-AZ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Ə</a:t>
            </a:r>
            <a:r>
              <a:rPr lang="en-US" sz="2400" dirty="0" err="1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sas</a:t>
            </a:r>
            <a:r>
              <a:rPr lang="en-US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 </a:t>
            </a:r>
            <a:r>
              <a:rPr lang="en-US" sz="2400" dirty="0" err="1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funksionallıqları</a:t>
            </a:r>
            <a:r>
              <a:rPr lang="en-US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 </a:t>
            </a:r>
            <a:r>
              <a:rPr lang="en-US" sz="2400" dirty="0" err="1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düzəltdim</a:t>
            </a:r>
            <a:r>
              <a:rPr lang="az-Latn-AZ" sz="2400" dirty="0">
                <a:solidFill>
                  <a:srgbClr val="405449"/>
                </a:solidFill>
                <a:latin typeface="+mj-lt"/>
                <a:ea typeface="Nobile" pitchFamily="34" charset="-122"/>
                <a:cs typeface="Nobile" pitchFamily="34" charset="-120"/>
              </a:rPr>
              <a:t>. Bura filmlərin axtarışı, istəyə görə filmlərlə listlərin yaradılması daxildir.</a:t>
            </a:r>
            <a:endParaRPr lang="en-US" sz="2400" dirty="0">
              <a:solidFill>
                <a:srgbClr val="405449"/>
              </a:solidFill>
              <a:latin typeface="+mj-lt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17" name="Shape 15">
            <a:extLst>
              <a:ext uri="{FF2B5EF4-FFF2-40B4-BE49-F238E27FC236}">
                <a16:creationId xmlns:a16="http://schemas.microsoft.com/office/drawing/2014/main" id="{2506BD64-5913-426D-9C0E-E1C2BEE42638}"/>
              </a:ext>
            </a:extLst>
          </p:cNvPr>
          <p:cNvSpPr/>
          <p:nvPr/>
        </p:nvSpPr>
        <p:spPr>
          <a:xfrm>
            <a:off x="5758458" y="6414381"/>
            <a:ext cx="8080296" cy="11430"/>
          </a:xfrm>
          <a:prstGeom prst="roundRect">
            <a:avLst>
              <a:gd name="adj" fmla="val 1558448"/>
            </a:avLst>
          </a:prstGeom>
          <a:solidFill>
            <a:srgbClr val="CED9CE"/>
          </a:solidFill>
          <a:ln/>
        </p:spPr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178BEFA-E4C9-4016-81CD-3AF42576A564}"/>
              </a:ext>
            </a:extLst>
          </p:cNvPr>
          <p:cNvSpPr/>
          <p:nvPr/>
        </p:nvSpPr>
        <p:spPr>
          <a:xfrm>
            <a:off x="12510951" y="7347857"/>
            <a:ext cx="2035629" cy="88174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3139177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343</Words>
  <Application>Microsoft Office PowerPoint</Application>
  <PresentationFormat>Custom</PresentationFormat>
  <Paragraphs>49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 Light</vt:lpstr>
      <vt:lpstr>Calibri</vt:lpstr>
      <vt:lpstr>Arial</vt:lpstr>
      <vt:lpstr>Fraunces Extra Bold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Aysel Tarverdiyeva</cp:lastModifiedBy>
  <cp:revision>10</cp:revision>
  <dcterms:created xsi:type="dcterms:W3CDTF">2024-12-14T18:03:15Z</dcterms:created>
  <dcterms:modified xsi:type="dcterms:W3CDTF">2024-12-16T12:25:54Z</dcterms:modified>
</cp:coreProperties>
</file>